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62" r:id="rId4"/>
    <p:sldId id="257" r:id="rId5"/>
    <p:sldId id="258" r:id="rId6"/>
    <p:sldId id="259" r:id="rId7"/>
    <p:sldId id="260" r:id="rId8"/>
    <p:sldId id="261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C0D43-2ED7-4D30-8DA2-F14EDB70713C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78D41-3836-4DCE-8665-C0B4812EE3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818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C0D43-2ED7-4D30-8DA2-F14EDB70713C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78D41-3836-4DCE-8665-C0B4812EE3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541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C0D43-2ED7-4D30-8DA2-F14EDB70713C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78D41-3836-4DCE-8665-C0B4812EE3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270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C0D43-2ED7-4D30-8DA2-F14EDB70713C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78D41-3836-4DCE-8665-C0B4812EE3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624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C0D43-2ED7-4D30-8DA2-F14EDB70713C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78D41-3836-4DCE-8665-C0B4812EE3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529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C0D43-2ED7-4D30-8DA2-F14EDB70713C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78D41-3836-4DCE-8665-C0B4812EE3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774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C0D43-2ED7-4D30-8DA2-F14EDB70713C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78D41-3836-4DCE-8665-C0B4812EE3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836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C0D43-2ED7-4D30-8DA2-F14EDB70713C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78D41-3836-4DCE-8665-C0B4812EE3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913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C0D43-2ED7-4D30-8DA2-F14EDB70713C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78D41-3836-4DCE-8665-C0B4812EE3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449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C0D43-2ED7-4D30-8DA2-F14EDB70713C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78D41-3836-4DCE-8665-C0B4812EE3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047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C0D43-2ED7-4D30-8DA2-F14EDB70713C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78D41-3836-4DCE-8665-C0B4812EE3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346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C0D43-2ED7-4D30-8DA2-F14EDB70713C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778D41-3836-4DCE-8665-C0B4812EE3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494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33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16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3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8.png"/><Relationship Id="rId7" Type="http://schemas.openxmlformats.org/officeDocument/2006/relationships/image" Target="../media/image28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16.png"/><Relationship Id="rId9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799" y="161915"/>
            <a:ext cx="1085939" cy="1085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85" y="161915"/>
            <a:ext cx="997799" cy="1217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65063" y="1001633"/>
            <a:ext cx="4475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FF0000"/>
                </a:solidFill>
              </a:rPr>
              <a:t>1956</a:t>
            </a:r>
            <a:endParaRPr lang="ru-RU" sz="1000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43608" y="355302"/>
            <a:ext cx="6725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«Средняя общеобразовательная школа №1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п.г.т.Актюбинский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Азнакаевский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район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Республика Татарстан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1920" y="2060848"/>
            <a:ext cx="746986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Музейный </a:t>
            </a:r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уолок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«Я помню, я горжусь!»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68144" y="4437112"/>
            <a:ext cx="302993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Руководитель: учитель истории</a:t>
            </a:r>
          </a:p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Зинатуллина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Зульфия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Вагизовна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Командир отряда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Юнармия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Есипова Елизавета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21991" y="6068620"/>
            <a:ext cx="2079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Актюбинский 2025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092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https://sun9-82.userapi.com/s/v1/if2/tKvOjv8ZpmqASY1fGizgaIiHu8sZZmpbqZY_p_aiDDIzwZTmbVU_4lAC_-ja6ayxiGpiLICK_kCMJCPOhsn9-qD-.jpg?quality=95&amp;as=32x15,48x22,72x33,108x50,160x74,240x111,360x166,480x222,540x249,640x296,720x333,1080x499,1280x591,1440x665,1600x739&amp;from=bu&amp;cs=1600x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7" t="1972" r="18709" b="17920"/>
          <a:stretch/>
        </p:blipFill>
        <p:spPr bwMode="auto">
          <a:xfrm>
            <a:off x="4355976" y="1296875"/>
            <a:ext cx="3720386" cy="20123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080120" cy="1317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88640"/>
            <a:ext cx="1285875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93788"/>
            <a:ext cx="6048375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0712" y="5373216"/>
            <a:ext cx="85732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Мы с гордостью рассказываем о наших героях. С огромным уважением и гордостью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рассказываем и о наших серебряных волонтерах «Виктория», которые стараются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всеми силами облегчит жизнь ребят на фронте и в госпиталях.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Мы, юнармейцы являемся активистами волонтерской группы.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s://sun9-37.userapi.com/s/v1/ig2/6yf904E62-U2qGTIFCWhVAAm3ARO7BDkQ6hwxRX3Bhs_vtkjPY0v0Q3CThltjvxmHcltmL9nf3cJCWWc6xv6QXVS.jpg?quality=95&amp;as=32x40,48x60,72x90,108x135,160x200,240x300,360x450,480x600,540x675,640x800,720x900,960x1200&amp;from=bu&amp;cs=960x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88" y="1257401"/>
            <a:ext cx="3282940" cy="41036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sun9-14.userapi.com/s/v1/if2/58A9ibna9bNF2JBXKINtNfGhC98Wx2UPuLG3eTEgCqMZzqjrV7qGtKS-RPmvuO82SESYI1KB0o_Ur2FQ26FbWrMu.jpg?quality=95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362854"/>
            <a:ext cx="2664296" cy="19982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1175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685"/>
            <a:ext cx="9119268" cy="683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2" y="-15683"/>
            <a:ext cx="816619" cy="9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88640"/>
            <a:ext cx="997843" cy="99291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7581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Алина\Downloads\20251030_1007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04" y="829490"/>
            <a:ext cx="5143429" cy="2376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51936" y="232744"/>
            <a:ext cx="618765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Музейный уголок СВО «Я ПОМНЮ,Я ГОРЖУСЬ»</a:t>
            </a:r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491" y="1631886"/>
            <a:ext cx="3504569" cy="139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6021288"/>
            <a:ext cx="83699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Вы можете ознакомиться с более подробной  информацией на стенде. На этом же стенде запечатлены первые Герои России,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герои СВО. По биографиям каждого Героя России ведется проектная работа «Новое время, новые герои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» и выпускники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нашей школы, которые защищают сегодня рубежи нашей Родины.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021" y="161915"/>
            <a:ext cx="1285718" cy="1285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20562"/>
            <a:ext cx="1162676" cy="1418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65063" y="1001633"/>
            <a:ext cx="4475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FF0000"/>
                </a:solidFill>
              </a:rPr>
              <a:t>1956</a:t>
            </a:r>
            <a:endParaRPr lang="ru-RU" sz="1000" dirty="0">
              <a:solidFill>
                <a:srgbClr val="FF0000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9421" y="314315"/>
            <a:ext cx="1285718" cy="1285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 descr="C:\Users\8ADB~1\AppData\Local\Temp\Rar$DI43.248\20251030_08575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5012" y="3014718"/>
            <a:ext cx="6507727" cy="30065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3573016"/>
            <a:ext cx="25922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latin typeface="Times New Roman"/>
                <a:ea typeface="Times New Roman"/>
              </a:rPr>
              <a:t>Подвиг никогда не </a:t>
            </a:r>
            <a:r>
              <a:rPr lang="ru-RU" sz="1600" dirty="0" smtClean="0">
                <a:latin typeface="Times New Roman"/>
                <a:ea typeface="Times New Roman"/>
              </a:rPr>
              <a:t>умирает,</a:t>
            </a:r>
          </a:p>
          <a:p>
            <a:pPr>
              <a:spcAft>
                <a:spcPts val="120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В </a:t>
            </a:r>
            <a:r>
              <a:rPr lang="ru-RU" sz="1600" dirty="0">
                <a:latin typeface="Times New Roman"/>
                <a:ea typeface="Times New Roman"/>
              </a:rPr>
              <a:t>памяти хранит его </a:t>
            </a:r>
            <a:r>
              <a:rPr lang="ru-RU" sz="1600" dirty="0" smtClean="0">
                <a:latin typeface="Times New Roman"/>
                <a:ea typeface="Times New Roman"/>
              </a:rPr>
              <a:t>народ.</a:t>
            </a:r>
          </a:p>
          <a:p>
            <a:pPr>
              <a:spcAft>
                <a:spcPts val="120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Слава </a:t>
            </a:r>
            <a:r>
              <a:rPr lang="ru-RU" sz="1600" dirty="0">
                <a:latin typeface="Times New Roman"/>
                <a:ea typeface="Times New Roman"/>
              </a:rPr>
              <a:t>тем, кто жил в заветном </a:t>
            </a:r>
            <a:r>
              <a:rPr lang="ru-RU" sz="1600" dirty="0" smtClean="0">
                <a:latin typeface="Times New Roman"/>
                <a:ea typeface="Times New Roman"/>
              </a:rPr>
              <a:t>крае.</a:t>
            </a:r>
          </a:p>
          <a:p>
            <a:pPr>
              <a:spcAft>
                <a:spcPts val="120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Слава </a:t>
            </a:r>
            <a:r>
              <a:rPr lang="ru-RU" sz="1600" dirty="0">
                <a:latin typeface="Times New Roman"/>
                <a:ea typeface="Times New Roman"/>
              </a:rPr>
              <a:t>тем, кто ныне в нем живет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82425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9701"/>
            <a:ext cx="1162676" cy="1418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88640"/>
            <a:ext cx="1285875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1640" y="400905"/>
            <a:ext cx="618765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Музейный уголок СВО «Я ПОМНЮ,Я ГОРЖУСЬ»</a:t>
            </a:r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23728" y="1098833"/>
            <a:ext cx="4441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Торжественное открытие музейного уголка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s://sun9-47.userapi.com/s/v1/if2/KBsz7BLWcvhMdS6OicK7L7NHo5nZEAQ_bmZEcKezS4PK95cV7C3pCbB829AlqRjroizacsdGWhBTKweialbP3lbd.jpg?quality=95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4800531" cy="36003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n9-51.userapi.com/s/v1/if2/mFyLKl010Z6DYTMtIPCRPUVjbt_6NFPBruRzhNjNZqtQ26eOl1cZha5EYGfJfrQUj7IkCqgVZci03QpXSoScLdau.jpg?quality=95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16" r="14486" b="14676"/>
          <a:stretch/>
        </p:blipFill>
        <p:spPr bwMode="auto">
          <a:xfrm>
            <a:off x="3948988" y="3356991"/>
            <a:ext cx="5027820" cy="31620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9468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69785" y="1052736"/>
            <a:ext cx="7014583" cy="1328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1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Наша школа</a:t>
            </a:r>
            <a:r>
              <a:rPr lang="ru-RU" sz="11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присоединилась ко Всероссийскому образовательному проекту «Парта Героя», который реализуется по инициативе партии «Единая Россия» с 2018 года.</a:t>
            </a:r>
            <a:endParaRPr lang="ru-RU" sz="1100" dirty="0">
              <a:latin typeface="Times New Roman" pitchFamily="18" charset="0"/>
              <a:ea typeface="Malgun Gothic"/>
              <a:cs typeface="Times New Roman" pitchFamily="18" charset="0"/>
            </a:endParaRPr>
          </a:p>
          <a:p>
            <a:pPr>
              <a:spcAft>
                <a:spcPts val="1200"/>
              </a:spcAft>
            </a:pPr>
            <a:r>
              <a:rPr lang="ru-RU" sz="11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  Цель проекта – рассказывать  обучающимся  о земляках-Героях, совершивших  доблестный поступок, проявивших личное мужество и готовность к самопожертвованию. Такие парты   появятся во всех школах России, в которых есть свои Герои</a:t>
            </a:r>
            <a:r>
              <a:rPr lang="ru-RU" sz="1100" kern="18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r>
              <a:rPr lang="ru-RU" sz="1100" b="1" kern="18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100" kern="18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В стенах нашей школы появился еще один островок Памяти героическому настоящему нашей Родины, островок Памяти героям жителям нашего поселка. И  Парта Героя, которую мы откроем,  будет носить имя нашего выпускника, погибшего в зоне СВО </a:t>
            </a:r>
            <a:r>
              <a:rPr lang="ru-RU" sz="1100" kern="1800" dirty="0" err="1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Печникову</a:t>
            </a:r>
            <a:r>
              <a:rPr lang="ru-RU" sz="1100" kern="18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Илье Владимировичу</a:t>
            </a:r>
            <a:endParaRPr lang="ru-RU" sz="1100" dirty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38" y="116631"/>
            <a:ext cx="1020785" cy="1245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16632"/>
            <a:ext cx="1285875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447" y="954491"/>
            <a:ext cx="450850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47664" y="296408"/>
            <a:ext cx="574054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Новое время. Новые герои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9785" y="6294752"/>
            <a:ext cx="78947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Здесь вы можете ознакомиться с биографией Ильи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Печникова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и героическом пути на Защите Отечества, его наградах.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s://sun9-67.userapi.com/s/v1/if2/U85AP6MmyEWNKL-8eQdtGUmD1uW3IGcotdEuEy4FeLN6Kv2YzuziMW6MzOCkNRdrPcUEwCLP0US72N2I0m0nCmWK.jpg?quality=95&amp;as=32x24,48x36,72x54,108x81,160x120,240x180,360x270,480x360,540x405,640x480,720x540,1080x810,1280x960,1440x1080,2560x1920&amp;from=bu&amp;cs=2560x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24944"/>
            <a:ext cx="3648405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un9-59.userapi.com/s/v1/if2/hMFPISO9t6GUCoMjmlWkk8F4o5lGNcD3dCIAYDtq58gxxV-i995RU1u5FRK4PSJf7QJOqTYmZgov-XRu9IS06q8N.jpg?quality=95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686" y="2492896"/>
            <a:ext cx="4800533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2709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080120" cy="1317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88640"/>
            <a:ext cx="1285875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5949280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effectLst/>
                <a:latin typeface="Times New Roman"/>
                <a:ea typeface="Times New Roman"/>
              </a:rPr>
              <a:t>Торжественную  церемонию, посвящённую  открытию Парты Героя</a:t>
            </a:r>
            <a:endParaRPr lang="ru-RU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93788"/>
            <a:ext cx="6048375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 descr="https://sun9-61.userapi.com/s/v1/if2/mWXwFhxKLN0ojkceb6U1kOM05fYVj-QHYFwiekXNRa5Yc6F31RPg897e_VPS6HblWUNS-fEF3VPEAi5H3Xa_rFDy.jpg?quality=95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070406"/>
            <a:ext cx="5189246" cy="389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sun9-61.userapi.com/s/v1/if2/7Lx3QZtpIVh8JzSZVk411JxYVq9Ekevn8muS2qlyMFriQ8yfetoVG_aQ4cStXrdLwUQT5paJfo6FmSlWte4ggq_1.jpg?quality=95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45" y="1468165"/>
            <a:ext cx="4054607" cy="304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2489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080120" cy="1317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88640"/>
            <a:ext cx="1285875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93788"/>
            <a:ext cx="6048375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5985440"/>
            <a:ext cx="85459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Есть такая профессия Родину защищать. Здесь Вы видите первых Героев России Татарстанцев: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Дамир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Исмламов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 Дамир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Гилемханов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стали Героями России посмертно. </a:t>
            </a:r>
          </a:p>
        </p:txBody>
      </p:sp>
      <p:pic>
        <p:nvPicPr>
          <p:cNvPr id="7170" name="Picture 2" descr="C:\Users\8ADB~1\AppData\Local\Temp\Rar$DI42.952\20251030_08580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66" y="1628800"/>
            <a:ext cx="6984776" cy="3226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8ADB~1\AppData\Local\Temp\Rar$DI92.952\20251030_09032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4" t="6523" r="36957"/>
          <a:stretch/>
        </p:blipFill>
        <p:spPr bwMode="auto">
          <a:xfrm>
            <a:off x="3756954" y="2060848"/>
            <a:ext cx="5256584" cy="3934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4224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080120" cy="1317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88640"/>
            <a:ext cx="1285875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93788"/>
            <a:ext cx="6048375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9350" y="5842117"/>
            <a:ext cx="85029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Мы находимся с Вами в землянке, где представлены артефакты быта наших ребят. Несколько радиостанций, саперная лопата,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Каска с тактическими очками, поврежденная осколком «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Хаймерса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», боевые нашивки ребят, которые они подарили нашим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ребятам  в ответ на теплые письма. Боевой рюкзак, бронник, любимая игрушка, фляжка для воды, котелок с крышкой,</a:t>
            </a:r>
          </a:p>
          <a:p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балаклава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и многое другое. Все это вы можете потрогать и оценить на тяжесть все  обмундирование наших ребят.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8ADB~1\AppData\Local\Temp\Rar$DI09.952\20251030_09023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16456" y="2666025"/>
            <a:ext cx="4208259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15" t="35031" r="39660" b="12609"/>
          <a:stretch/>
        </p:blipFill>
        <p:spPr bwMode="auto">
          <a:xfrm>
            <a:off x="542842" y="1751440"/>
            <a:ext cx="4392488" cy="3990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 descr="C:\Users\8ADB~1\AppData\Local\Temp\Rar$DI66.656\20251030_09022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260" y="1257401"/>
            <a:ext cx="4069149" cy="1879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158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1" t="3138" r="7872"/>
          <a:stretch/>
        </p:blipFill>
        <p:spPr bwMode="auto">
          <a:xfrm>
            <a:off x="-21173" y="0"/>
            <a:ext cx="91651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080120" cy="1317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88640"/>
            <a:ext cx="1285875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24272" y="188640"/>
            <a:ext cx="60131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СТЕНА ПАМЯТИ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5231" y="5445224"/>
            <a:ext cx="82089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 smtClean="0">
                <a:solidFill>
                  <a:schemeClr val="bg1"/>
                </a:solidFill>
                <a:latin typeface="Times New Roman"/>
                <a:ea typeface="Times New Roman"/>
              </a:rPr>
              <a:t>Стена </a:t>
            </a:r>
            <a:r>
              <a:rPr lang="ru-RU" sz="1600" dirty="0" err="1" smtClean="0">
                <a:solidFill>
                  <a:schemeClr val="bg1"/>
                </a:solidFill>
                <a:latin typeface="Times New Roman"/>
                <a:ea typeface="Times New Roman"/>
              </a:rPr>
              <a:t>Памяти,где</a:t>
            </a:r>
            <a:r>
              <a:rPr lang="ru-RU" sz="1600" dirty="0" smtClean="0">
                <a:solidFill>
                  <a:schemeClr val="bg1"/>
                </a:solidFill>
                <a:latin typeface="Times New Roman"/>
                <a:ea typeface="Times New Roman"/>
              </a:rPr>
              <a:t> фотографии </a:t>
            </a:r>
            <a:r>
              <a:rPr lang="ru-RU" sz="1600" dirty="0">
                <a:solidFill>
                  <a:schemeClr val="bg1"/>
                </a:solidFill>
                <a:latin typeface="Times New Roman"/>
                <a:ea typeface="Times New Roman"/>
              </a:rPr>
              <a:t>наших учеников и жителей нашей малой Родины. На сегодняшний день на защите мира стоят более 100 героев защитников с нашего поселка, 39 человек, 39 жизней осталось на поле боя.. Их подвиг всегда будет ярким примером беззаветного служения нашей Родине – Российской Федерации и российскому народу.</a:t>
            </a:r>
            <a:endParaRPr lang="ru-RU" sz="1600" dirty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1030" name="Picture 6" descr="C:\Users\8ADB~1\AppData\Local\Temp\Rar$DI96.657\20251030_08584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4" t="1" r="13099" b="22438"/>
          <a:stretch/>
        </p:blipFill>
        <p:spPr bwMode="auto">
          <a:xfrm>
            <a:off x="251519" y="1831130"/>
            <a:ext cx="6719879" cy="36140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5656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080120" cy="1317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88640"/>
            <a:ext cx="1285875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93788"/>
            <a:ext cx="6048375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3036" y="5373216"/>
            <a:ext cx="842852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нашем островке Памяти  мы чтим наших ребят, дорожим  памятью,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проводим встречи и УРОКИ МУЖЕСТВА. Родители наших  Защитников являются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долгожданными гостями нашего музейного уголка.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Сами ребята тоже являются частыми гостями.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s://sun9-1.userapi.com/s/v1/if2/cY2jPVuUIfyO73dQ6OQaK6clRRcEclNb12mmi7sg2hWJW7ASLD1THjgLbo0Om0DZRDuazouptk2fIJAofyRbCG2i.jpg?quality=95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124744"/>
            <a:ext cx="5568618" cy="41764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sun9-82.userapi.com/s/v1/ig2/hM060vqykPLruPIpvj_r5EVwtUyqIMHOOZhhObFf1-B8me28yYnHQc7YJrmH-qczn5KqemACqM8Wr5QwjBA1fJOl.jpg?quality=95&amp;as=32x43,48x64,72x96,108x144,160x213,240x320,360x480,480x640,540x720,640x853,720x960,960x1280&amp;from=bu&amp;cs=960x0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0" t="20376"/>
          <a:stretch/>
        </p:blipFill>
        <p:spPr bwMode="auto">
          <a:xfrm>
            <a:off x="7457169" y="1556792"/>
            <a:ext cx="1293029" cy="1516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s://sun9-64.userapi.com/s/v1/ig2/9RONbqf3ZTtRrT9JdDVHGkzEuJvYCDmjimjflBLOCHfU_1BHtLWukiyYZjVWw8kHcVTCIJ4jwfInHmS5yRNEH_N7.jpg?quality=95&amp;as=32x43,48x64,72x96,108x144,160x213,240x320,360x480,480x640,540x720,640x853,720x960,960x1280&amp;from=bu&amp;cs=960x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50" y="3429000"/>
            <a:ext cx="1278142" cy="1704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s://sun9-12.userapi.com/s/v1/ig2/lopld9-HgFmX3ULkEDlA97NJiRg37_FyfCJGfL7efTs4w09282lkMVwu-zUN20UWDsCWjFWPJFMI6rBbhRB4a0ps.jpg?quality=95&amp;as=32x40,48x60,72x90,108x135,160x200,240x300,360x450,480x600,540x675,640x800,720x900,1080x1350,1280x1600&amp;from=bu&amp;cs=1280x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884" y="3642482"/>
            <a:ext cx="1293029" cy="161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https://sun9-21.userapi.com/s/v1/if2/-MrEb6GaIrC-ktg0eN5QjIvtzx3DWyvvX8_Ze63I-CIqkVD_ODgrq9GY_yh14Tj8hGVsgg0TL-G8eZl7X9RpwlZG.jpg?quality=95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657" y="1749630"/>
            <a:ext cx="1507127" cy="113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29317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433</Words>
  <Application>Microsoft Office PowerPoint</Application>
  <PresentationFormat>Экран (4:3)</PresentationFormat>
  <Paragraphs>42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sborka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Алина</dc:creator>
  <cp:lastModifiedBy>Алина</cp:lastModifiedBy>
  <cp:revision>25</cp:revision>
  <dcterms:created xsi:type="dcterms:W3CDTF">2025-10-30T07:05:28Z</dcterms:created>
  <dcterms:modified xsi:type="dcterms:W3CDTF">2025-10-30T11:19:57Z</dcterms:modified>
</cp:coreProperties>
</file>